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52943" y="1901237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0"/>
            <a:ext cx="11252879" cy="3232645"/>
          </a:xfrm>
          <a:custGeom>
            <a:avLst/>
            <a:gdLst/>
            <a:ahLst/>
            <a:cxnLst/>
            <a:rect l="l" t="t" r="r" b="b"/>
            <a:pathLst>
              <a:path w="11252879" h="3232645">
                <a:moveTo>
                  <a:pt x="0" y="0"/>
                </a:moveTo>
                <a:lnTo>
                  <a:pt x="11252879" y="0"/>
                </a:lnTo>
                <a:lnTo>
                  <a:pt x="11252879" y="3232645"/>
                </a:lnTo>
                <a:lnTo>
                  <a:pt x="0" y="323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84224" y="3379165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4161" y="6373914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83299" y="7647539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9458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F9F9C-F89B-234D-23CE-FD3A01E714EB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40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atrasos decorrentes de condições climáticas adversas ou fatores operacionais sob responsabilidade do contratante não serão penalizados. O parecer técnico seguirá as normas da ABNT e do IBAPE/SP, cabendo à contratante fornecer plantas e documentos do imóvel. Alterações nas propostas podem impactar o valor dos serviços, que não incluem trabalhos jurídicos, retificação de matrícula ou levantamentos topográficos. Qualquer serviço não especificado será negociado separadamente.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430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ASSISTÊNCIA TÉCNICA DE ENGENHARIA</a:t>
            </a:r>
          </a:p>
          <a:p>
            <a:pPr algn="ctr">
              <a:lnSpc>
                <a:spcPts val="6528"/>
              </a:lnSpc>
            </a:pPr>
            <a:endParaRPr lang="en-US" sz="680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91899" y="5487395"/>
            <a:ext cx="5404302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3199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DEE2A-ECA4-B211-4DCB-4B40EF78757E}"/>
              </a:ext>
            </a:extLst>
          </p:cNvPr>
          <p:cNvSpPr txBox="1"/>
          <p:nvPr/>
        </p:nvSpPr>
        <p:spPr>
          <a:xfrm>
            <a:off x="6547663" y="8980736"/>
            <a:ext cx="5192673" cy="47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59"/>
              </a:lnSpc>
            </a:pP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Código do </a:t>
            </a:r>
            <a:r>
              <a:rPr lang="en-US" sz="2000" dirty="0" err="1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 </a:t>
            </a:r>
            <a:endParaRPr lang="en-US" sz="20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1076" y="66655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0244" y="-823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7801" y="703325"/>
            <a:ext cx="7312397" cy="16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2"/>
              </a:lnSpc>
            </a:pPr>
            <a:r>
              <a:rPr lang="en-US" sz="44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Assistente Técnico</a:t>
            </a:r>
          </a:p>
          <a:p>
            <a:pPr algn="ctr">
              <a:lnSpc>
                <a:spcPts val="6712"/>
              </a:lnSpc>
            </a:pPr>
            <a:endParaRPr lang="en-US" sz="44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10433" y="2617127"/>
            <a:ext cx="14067134" cy="490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assistente técnico é um profissional que presta serviços de análise técnica, consultoria e acompanhamento de perícias em processos judiciais. Seu principal papel é garantir que a parte que o contratou tenha uma compreensão clara dos aspectos técnicos envolvidos no caso, além de elaborar pareceres técnicos que possam complementar ou contestar o laudo pericial oficial.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1625" y="144261"/>
            <a:ext cx="6892961" cy="9853680"/>
          </a:xfrm>
          <a:custGeom>
            <a:avLst/>
            <a:gdLst/>
            <a:ahLst/>
            <a:cxnLst/>
            <a:rect l="l" t="t" r="r" b="b"/>
            <a:pathLst>
              <a:path w="6892961" h="9853680">
                <a:moveTo>
                  <a:pt x="0" y="0"/>
                </a:moveTo>
                <a:lnTo>
                  <a:pt x="6892961" y="0"/>
                </a:lnTo>
                <a:lnTo>
                  <a:pt x="6892961" y="9853681"/>
                </a:lnTo>
                <a:lnTo>
                  <a:pt x="0" y="98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92302" y="1198162"/>
            <a:ext cx="10503396" cy="7890676"/>
          </a:xfrm>
          <a:custGeom>
            <a:avLst/>
            <a:gdLst/>
            <a:ahLst/>
            <a:cxnLst/>
            <a:rect l="l" t="t" r="r" b="b"/>
            <a:pathLst>
              <a:path w="10503396" h="7890676">
                <a:moveTo>
                  <a:pt x="0" y="0"/>
                </a:moveTo>
                <a:lnTo>
                  <a:pt x="10503396" y="0"/>
                </a:lnTo>
                <a:lnTo>
                  <a:pt x="10503396" y="7890676"/>
                </a:lnTo>
                <a:lnTo>
                  <a:pt x="0" y="789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2020" y="-135846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53686" b="-240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8" y="5116807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238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214909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898545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341</Words>
  <Application>Microsoft Office PowerPoint</Application>
  <PresentationFormat>Personalizar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Open Sauce Bold</vt:lpstr>
      <vt:lpstr>Codec Pro</vt:lpstr>
      <vt:lpstr>Open Sans</vt:lpstr>
      <vt:lpstr>Codec Pro ExtraBold</vt:lpstr>
      <vt:lpstr>Calibri</vt:lpstr>
      <vt:lpstr>Arial</vt:lpstr>
      <vt:lpstr>Open Sauce</vt:lpstr>
      <vt:lpstr>Montserrat Light Bold</vt:lpstr>
      <vt:lpstr>Open Sans Bold</vt:lpstr>
      <vt:lpstr>Codec Pro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8</cp:revision>
  <dcterms:created xsi:type="dcterms:W3CDTF">2006-08-16T00:00:00Z</dcterms:created>
  <dcterms:modified xsi:type="dcterms:W3CDTF">2025-01-08T17:12:40Z</dcterms:modified>
  <dc:identifier>DAGW22ykhHo</dc:identifier>
</cp:coreProperties>
</file>